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57" r:id="rId4"/>
    <p:sldId id="272" r:id="rId5"/>
    <p:sldId id="258" r:id="rId6"/>
    <p:sldId id="259" r:id="rId7"/>
    <p:sldId id="261" r:id="rId8"/>
    <p:sldId id="273" r:id="rId9"/>
    <p:sldId id="262" r:id="rId10"/>
    <p:sldId id="263" r:id="rId11"/>
    <p:sldId id="264" r:id="rId12"/>
    <p:sldId id="260" r:id="rId13"/>
    <p:sldId id="265" r:id="rId14"/>
    <p:sldId id="270" r:id="rId15"/>
    <p:sldId id="266" r:id="rId16"/>
    <p:sldId id="275" r:id="rId17"/>
    <p:sldId id="276" r:id="rId18"/>
    <p:sldId id="277" r:id="rId19"/>
    <p:sldId id="274" r:id="rId20"/>
    <p:sldId id="268" r:id="rId21"/>
    <p:sldId id="269" r:id="rId22"/>
    <p:sldId id="280" r:id="rId23"/>
    <p:sldId id="281" r:id="rId24"/>
    <p:sldId id="278" r:id="rId25"/>
    <p:sldId id="279" r:id="rId26"/>
    <p:sldId id="284" r:id="rId27"/>
    <p:sldId id="282" r:id="rId28"/>
    <p:sldId id="283" r:id="rId29"/>
    <p:sldId id="285" r:id="rId30"/>
    <p:sldId id="286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0B51AA6-22B6-43E6-B664-3523651D7CAF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426E857-8F03-482E-BE7A-7354CF8C2F6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B51AA6-22B6-43E6-B664-3523651D7CAF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26E857-8F03-482E-BE7A-7354CF8C2F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0B51AA6-22B6-43E6-B664-3523651D7CAF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426E857-8F03-482E-BE7A-7354CF8C2F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B51AA6-22B6-43E6-B664-3523651D7CAF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26E857-8F03-482E-BE7A-7354CF8C2F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0B51AA6-22B6-43E6-B664-3523651D7CAF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F426E857-8F03-482E-BE7A-7354CF8C2F6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B51AA6-22B6-43E6-B664-3523651D7CAF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26E857-8F03-482E-BE7A-7354CF8C2F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B51AA6-22B6-43E6-B664-3523651D7CAF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26E857-8F03-482E-BE7A-7354CF8C2F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B51AA6-22B6-43E6-B664-3523651D7CAF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26E857-8F03-482E-BE7A-7354CF8C2F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0B51AA6-22B6-43E6-B664-3523651D7CAF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26E857-8F03-482E-BE7A-7354CF8C2F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B51AA6-22B6-43E6-B664-3523651D7CAF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26E857-8F03-482E-BE7A-7354CF8C2F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B51AA6-22B6-43E6-B664-3523651D7CAF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26E857-8F03-482E-BE7A-7354CF8C2F6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0B51AA6-22B6-43E6-B664-3523651D7CAF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426E857-8F03-482E-BE7A-7354CF8C2F6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RSLXX3r7oyI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Interpretation of Prose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Unit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545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Dialogue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38300"/>
            <a:ext cx="7239000" cy="990600"/>
          </a:xfrm>
        </p:spPr>
        <p:txBody>
          <a:bodyPr/>
          <a:lstStyle/>
          <a:p>
            <a:r>
              <a:rPr lang="en-US" dirty="0" smtClean="0"/>
              <a:t>Conversation between characters or speakers in a literary work.</a:t>
            </a:r>
            <a:endParaRPr lang="en-US" dirty="0"/>
          </a:p>
        </p:txBody>
      </p:sp>
      <p:pic>
        <p:nvPicPr>
          <p:cNvPr id="3074" name="Picture 2" descr="http://www.whatascript.com/image-files/godfather-offer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749604"/>
            <a:ext cx="6477000" cy="3519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345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Cutting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3505200" cy="4846320"/>
          </a:xfrm>
        </p:spPr>
        <p:txBody>
          <a:bodyPr/>
          <a:lstStyle/>
          <a:p>
            <a:r>
              <a:rPr lang="en-US" dirty="0" smtClean="0"/>
              <a:t>The act of breaking down a piece of literature for performance. Think </a:t>
            </a:r>
            <a:r>
              <a:rPr lang="en-US" dirty="0"/>
              <a:t>about the plot and theme of the piece and keep the important elements.</a:t>
            </a:r>
          </a:p>
          <a:p>
            <a:endParaRPr lang="en-US" dirty="0"/>
          </a:p>
        </p:txBody>
      </p:sp>
      <p:pic>
        <p:nvPicPr>
          <p:cNvPr id="7170" name="Picture 2" descr="http://www.myparisadventures.dk/upl/32997/5321133996556b8f4b6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524000"/>
            <a:ext cx="3352800" cy="4338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345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855"/>
            <a:ext cx="7239000" cy="1143000"/>
          </a:xfrm>
        </p:spPr>
        <p:txBody>
          <a:bodyPr/>
          <a:lstStyle/>
          <a:p>
            <a:r>
              <a:rPr lang="en-US" dirty="0" smtClean="0"/>
              <a:t>Marking the 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7924800" cy="55626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Annotating a piece of literature by taking notes in order to show pausing, rate increases/decreases, eye contact, and vocal variety.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……. underneath words      	= slow down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++++ underneath words     	= speed up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LU                                    	= look up (eye contact)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/ 			</a:t>
            </a:r>
            <a:r>
              <a:rPr lang="en-US" dirty="0"/>
              <a:t> </a:t>
            </a:r>
            <a:r>
              <a:rPr lang="en-US" dirty="0" smtClean="0"/>
              <a:t>         = pause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u="sng" dirty="0"/>
              <a:t>h</a:t>
            </a:r>
            <a:r>
              <a:rPr lang="en-US" u="sng" dirty="0" smtClean="0"/>
              <a:t>ello</a:t>
            </a:r>
            <a:r>
              <a:rPr lang="en-US" dirty="0" smtClean="0"/>
              <a:t> 			          = emphasize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FE ( )				= facial expression (explain)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840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Grabs the audiences attention, gives information about the title and author of the piece, and sets the mood of your piece (humorous, </a:t>
            </a:r>
            <a:r>
              <a:rPr lang="en-US" dirty="0"/>
              <a:t>d</a:t>
            </a:r>
            <a:r>
              <a:rPr lang="en-US" dirty="0" smtClean="0"/>
              <a:t>ramatic, romantic, comical, </a:t>
            </a:r>
            <a:r>
              <a:rPr lang="en-US" dirty="0" err="1" smtClean="0"/>
              <a:t>ect</a:t>
            </a:r>
            <a:r>
              <a:rPr lang="en-US" dirty="0" smtClean="0"/>
              <a:t>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656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Prose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www.youtube.com/watch?v=RSLXX3r7oyI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1:47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4158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Selecting a piece of Prose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981200"/>
            <a:ext cx="7696200" cy="352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9208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Prose examples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362200"/>
            <a:ext cx="6955089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926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PLOT diagram terms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7543800" cy="4612760"/>
          </a:xfrm>
        </p:spPr>
        <p:txBody>
          <a:bodyPr/>
          <a:lstStyle/>
          <a:p>
            <a:r>
              <a:rPr lang="en-US" u="sng" dirty="0" smtClean="0"/>
              <a:t>Conflict- </a:t>
            </a:r>
            <a:r>
              <a:rPr lang="en-US" dirty="0" smtClean="0"/>
              <a:t>A struggle or clash between opposing characters, forces, or emotions.</a:t>
            </a:r>
          </a:p>
          <a:p>
            <a:endParaRPr lang="en-US" dirty="0" smtClean="0"/>
          </a:p>
          <a:p>
            <a:r>
              <a:rPr lang="en-US" u="sng" dirty="0" smtClean="0"/>
              <a:t>Rising Action-</a:t>
            </a:r>
            <a:r>
              <a:rPr lang="en-US" dirty="0" smtClean="0"/>
              <a:t> The part of a story where the plot becomes increasingly complicated. Leads up to the climax or turning point</a:t>
            </a:r>
          </a:p>
          <a:p>
            <a:endParaRPr lang="en-US" dirty="0"/>
          </a:p>
          <a:p>
            <a:r>
              <a:rPr lang="en-US" u="sng" dirty="0" smtClean="0"/>
              <a:t>Climax- </a:t>
            </a:r>
            <a:r>
              <a:rPr lang="en-US" dirty="0" smtClean="0"/>
              <a:t>The turning point, the moment where the conflict is at its most intense.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303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PLOT diagram terms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7543800" cy="4612760"/>
          </a:xfrm>
        </p:spPr>
        <p:txBody>
          <a:bodyPr/>
          <a:lstStyle/>
          <a:p>
            <a:r>
              <a:rPr lang="en-US" u="sng" dirty="0" smtClean="0"/>
              <a:t>Falling Action- </a:t>
            </a:r>
            <a:r>
              <a:rPr lang="en-US" dirty="0" smtClean="0"/>
              <a:t>part of plot characterized by diminishing tensions and the  resolution of the plots conflicts and complications </a:t>
            </a:r>
          </a:p>
          <a:p>
            <a:endParaRPr lang="en-US" dirty="0"/>
          </a:p>
          <a:p>
            <a:r>
              <a:rPr lang="en-US" u="sng" dirty="0" smtClean="0"/>
              <a:t>Resolution- </a:t>
            </a:r>
            <a:r>
              <a:rPr lang="en-US" dirty="0" smtClean="0"/>
              <a:t>The portion of a story following the climax, in which the conflict is resolved. Ex: they lived happily ever after.</a:t>
            </a:r>
          </a:p>
          <a:p>
            <a:endParaRPr lang="en-US" dirty="0"/>
          </a:p>
          <a:p>
            <a:r>
              <a:rPr lang="en-US" u="sng" dirty="0" smtClean="0"/>
              <a:t>Theme-</a:t>
            </a:r>
            <a:r>
              <a:rPr lang="en-US" dirty="0" smtClean="0"/>
              <a:t> A topic or discussion of a work; a major idea broad enough to cover the entire scope of a literary work.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918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Scarlet ibis- </a:t>
            </a:r>
            <a:r>
              <a:rPr lang="en-US" dirty="0" err="1" smtClean="0"/>
              <a:t>james</a:t>
            </a:r>
            <a:r>
              <a:rPr lang="en-US" dirty="0" smtClean="0"/>
              <a:t> </a:t>
            </a:r>
            <a:r>
              <a:rPr lang="en-US" dirty="0" err="1" smtClean="0"/>
              <a:t>hurst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7239000" cy="4114800"/>
          </a:xfrm>
        </p:spPr>
        <p:txBody>
          <a:bodyPr/>
          <a:lstStyle/>
          <a:p>
            <a:r>
              <a:rPr lang="en-US" dirty="0"/>
              <a:t>http://www.youtube.com/watch?v=lx4cJW2ERtk</a:t>
            </a:r>
          </a:p>
        </p:txBody>
      </p:sp>
    </p:spTree>
    <p:extLst>
      <p:ext uri="{BB962C8B-B14F-4D97-AF65-F5344CB8AC3E}">
        <p14:creationId xmlns:p14="http://schemas.microsoft.com/office/powerpoint/2010/main" val="34654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3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Unit 3 Part I- Prose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Unit 3 Part II- Poetry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67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Cutting a Prose Piece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09416"/>
            <a:ext cx="7772400" cy="484632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Keep in mind the time limit—max. 5 </a:t>
            </a:r>
            <a:r>
              <a:rPr lang="en-US" dirty="0" err="1" smtClean="0"/>
              <a:t>mins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Think about the plot and theme of the piece and keep the important elements.</a:t>
            </a:r>
          </a:p>
          <a:p>
            <a:r>
              <a:rPr lang="en-US" dirty="0" smtClean="0"/>
              <a:t>Get a photocopy of your piece.</a:t>
            </a:r>
          </a:p>
          <a:p>
            <a:r>
              <a:rPr lang="en-US" dirty="0" smtClean="0"/>
              <a:t>Decide where to start and where to end and cut from the middle.</a:t>
            </a:r>
          </a:p>
          <a:p>
            <a:r>
              <a:rPr lang="en-US" dirty="0" smtClean="0"/>
              <a:t>When cutting:</a:t>
            </a:r>
          </a:p>
          <a:p>
            <a:pPr lvl="1"/>
            <a:r>
              <a:rPr lang="en-US" dirty="0" smtClean="0"/>
              <a:t>Consider getting rid of extra characters.</a:t>
            </a:r>
          </a:p>
          <a:p>
            <a:pPr lvl="1"/>
            <a:r>
              <a:rPr lang="en-US" dirty="0" smtClean="0"/>
              <a:t>Cut out dialogue tags if possible (he said, she said).</a:t>
            </a:r>
          </a:p>
          <a:p>
            <a:pPr lvl="1"/>
            <a:r>
              <a:rPr lang="en-US" dirty="0" smtClean="0"/>
              <a:t>Cut out minor points or subplots</a:t>
            </a:r>
          </a:p>
          <a:p>
            <a:r>
              <a:rPr lang="en-US" dirty="0" smtClean="0"/>
              <a:t>As you cut, stop periodically and read aloud what you have to make sure it makes sense.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61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Parts of a Prose Performance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</a:t>
            </a:r>
          </a:p>
          <a:p>
            <a:pPr lvl="1"/>
            <a:r>
              <a:rPr lang="en-US" dirty="0" smtClean="0"/>
              <a:t>Teaser</a:t>
            </a:r>
            <a:r>
              <a:rPr lang="en-US" dirty="0"/>
              <a:t> </a:t>
            </a:r>
            <a:r>
              <a:rPr lang="en-US" dirty="0" smtClean="0"/>
              <a:t>that sets the mood</a:t>
            </a:r>
            <a:r>
              <a:rPr lang="en-US" dirty="0"/>
              <a:t> </a:t>
            </a:r>
            <a:r>
              <a:rPr lang="en-US" dirty="0" smtClean="0"/>
              <a:t>and grabs the audience’s attention.</a:t>
            </a:r>
          </a:p>
          <a:p>
            <a:pPr lvl="1"/>
            <a:r>
              <a:rPr lang="en-US" dirty="0" smtClean="0"/>
              <a:t>Names the title and author</a:t>
            </a:r>
          </a:p>
          <a:p>
            <a:r>
              <a:rPr lang="en-US" dirty="0" smtClean="0"/>
              <a:t>Read selection</a:t>
            </a:r>
          </a:p>
          <a:p>
            <a:pPr lvl="1"/>
            <a:r>
              <a:rPr lang="en-US" dirty="0" smtClean="0"/>
              <a:t>Use appropriate verbal and nonverbal communication skills to bring to life the piece.</a:t>
            </a:r>
            <a:endParaRPr lang="en-US" dirty="0"/>
          </a:p>
          <a:p>
            <a:pPr lvl="1"/>
            <a:r>
              <a:rPr lang="en-US" dirty="0" smtClean="0"/>
              <a:t>Maintain the illusion of reading.</a:t>
            </a:r>
          </a:p>
          <a:p>
            <a:pPr lvl="1"/>
            <a:r>
              <a:rPr lang="en-US" dirty="0" smtClean="0"/>
              <a:t>Combination of acting as the speaker/reading the story to the audience.</a:t>
            </a:r>
          </a:p>
        </p:txBody>
      </p:sp>
    </p:spTree>
    <p:extLst>
      <p:ext uri="{BB962C8B-B14F-4D97-AF65-F5344CB8AC3E}">
        <p14:creationId xmlns:p14="http://schemas.microsoft.com/office/powerpoint/2010/main" val="92585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138362"/>
            <a:ext cx="7848600" cy="365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5294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introduction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0"/>
            <a:ext cx="793432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071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Marking a script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828800"/>
            <a:ext cx="7822951" cy="451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23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Marking a 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USE PENCIL to mark the cut portion of the Scarlet Ibis on page 8 of your packet using the </a:t>
            </a:r>
            <a:r>
              <a:rPr lang="en-US" dirty="0"/>
              <a:t>m</a:t>
            </a:r>
            <a:r>
              <a:rPr lang="en-US" dirty="0" smtClean="0"/>
              <a:t>arking key on pg. 12.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Practice your marked script by reading it aloud twice to a partner who will time you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Once you are satisfied TURN IN your marked copy (give me the whole packet) for 10 points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5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Choice Project requirements for prose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you choose prose interpretation, you will be required to do the following: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743200"/>
            <a:ext cx="7978945" cy="2857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378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Choice Project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455" y="1981200"/>
            <a:ext cx="6442603" cy="297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" y="4957762"/>
            <a:ext cx="7239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****Each of the requirements above are explained in detail in your prose packet. The next slide explains the 30 point breakdown for the presentation portion.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90952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Prose presentation rubric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96" y="2147887"/>
            <a:ext cx="7288662" cy="326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4385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Things to keep in mind when presenting your prose piece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286000"/>
            <a:ext cx="8045441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969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Oral Interpretation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418" y="5334000"/>
            <a:ext cx="7620179" cy="1320315"/>
          </a:xfrm>
        </p:spPr>
        <p:txBody>
          <a:bodyPr/>
          <a:lstStyle/>
          <a:p>
            <a:r>
              <a:rPr lang="en-US" dirty="0" smtClean="0"/>
              <a:t>To bring to life a piece of literature by reading it out loud.</a:t>
            </a:r>
            <a:endParaRPr lang="en-US" dirty="0"/>
          </a:p>
        </p:txBody>
      </p:sp>
      <p:pic>
        <p:nvPicPr>
          <p:cNvPr id="1028" name="Picture 4" descr="http://static.guim.co.uk/sys-images/Guardian/Pix/pictures/2013/3/7/1362655528799/Young-male-reading-aloud--0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828800"/>
            <a:ext cx="5410200" cy="3246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0459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reminder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will be choosing EITHER interpretation of prose OR interpretation of poetry to present.</a:t>
            </a:r>
          </a:p>
          <a:p>
            <a:endParaRPr lang="en-US" dirty="0"/>
          </a:p>
          <a:p>
            <a:r>
              <a:rPr lang="en-US" dirty="0" smtClean="0"/>
              <a:t>You DO NOT have to decide today.</a:t>
            </a:r>
          </a:p>
          <a:p>
            <a:endParaRPr lang="en-US" dirty="0"/>
          </a:p>
          <a:p>
            <a:r>
              <a:rPr lang="en-US" dirty="0" smtClean="0"/>
              <a:t>We will learn about poetry interpretation next week, at that point you may decide which type of interpretation you would like present.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18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Bringing literature to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rate to speed up or slow down</a:t>
            </a:r>
          </a:p>
          <a:p>
            <a:endParaRPr lang="en-US" dirty="0"/>
          </a:p>
          <a:p>
            <a:r>
              <a:rPr lang="en-US" dirty="0" smtClean="0"/>
              <a:t>Looking up to make eye contact with the audience</a:t>
            </a:r>
          </a:p>
          <a:p>
            <a:endParaRPr lang="en-US" dirty="0"/>
          </a:p>
          <a:p>
            <a:r>
              <a:rPr lang="en-US" dirty="0" smtClean="0"/>
              <a:t>Pausing for effect or emphasis</a:t>
            </a:r>
          </a:p>
          <a:p>
            <a:endParaRPr lang="en-US" dirty="0"/>
          </a:p>
          <a:p>
            <a:r>
              <a:rPr lang="en-US" dirty="0" smtClean="0"/>
              <a:t>Making facial expressions to explain parts of the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12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3657600" cy="4846320"/>
          </a:xfrm>
        </p:spPr>
        <p:txBody>
          <a:bodyPr/>
          <a:lstStyle/>
          <a:p>
            <a:r>
              <a:rPr lang="en-US" dirty="0" smtClean="0"/>
              <a:t>Any literature that is not a poem or a play. Usually short fiction for the purpose of forensics. It may include nonfiction works such as, letters, essays, and diaries.</a:t>
            </a:r>
            <a:endParaRPr lang="en-US" dirty="0"/>
          </a:p>
        </p:txBody>
      </p:sp>
      <p:pic>
        <p:nvPicPr>
          <p:cNvPr id="2050" name="Picture 2" descr="http://www.brunswick.k12.me.us/hdwyer/files/2012/02/short_stories_1927_10_10_a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143000"/>
            <a:ext cx="3672459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933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7620000" cy="1143000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place where some action or event occurs</a:t>
            </a:r>
          </a:p>
        </p:txBody>
      </p:sp>
      <p:pic>
        <p:nvPicPr>
          <p:cNvPr id="2050" name="Picture 2" descr="http://blogs-images.forbes.com/merrillbarr/files/2014/03/game-of-thrones-season-4-trailer-2-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535382"/>
            <a:ext cx="5968997" cy="3581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933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structure of a story. The sequence in which the author arranges the events in a story.</a:t>
            </a:r>
            <a:endParaRPr lang="en-US" dirty="0"/>
          </a:p>
        </p:txBody>
      </p:sp>
      <p:pic>
        <p:nvPicPr>
          <p:cNvPr id="4098" name="Picture 2" descr="http://education-portal.com/cimages/multimages/16/plot_diagra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819400"/>
            <a:ext cx="5867400" cy="3805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345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3810000" cy="1895784"/>
          </a:xfrm>
        </p:spPr>
        <p:txBody>
          <a:bodyPr/>
          <a:lstStyle/>
          <a:p>
            <a:r>
              <a:rPr lang="en-US" dirty="0" smtClean="0"/>
              <a:t>A person, animal, or inanimate object portrayed in a literary work.</a:t>
            </a:r>
            <a:endParaRPr lang="en-US" dirty="0"/>
          </a:p>
        </p:txBody>
      </p:sp>
      <p:pic>
        <p:nvPicPr>
          <p:cNvPr id="1026" name="Picture 2" descr="http://www.hogwartsprofessor.com/wp-content/uploads/2012/03/katni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5295" y="3668857"/>
            <a:ext cx="3429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elsaelsa.com/wp-content/uploads/2008/07/snap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5295" y="914400"/>
            <a:ext cx="3377624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t3.gstatic.com/images?q=tbn:ANd9GcR3gCfsdiOo7qby2dCjMI3BEqM78mrD8Zf7oM7fhoI7GMqqbO2P:topyaps.com/wp-content/uploads/2013/11/Hannibal-Lect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754582"/>
            <a:ext cx="3667123" cy="220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479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Speaker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1609416"/>
            <a:ext cx="2667000" cy="4846320"/>
          </a:xfrm>
        </p:spPr>
        <p:txBody>
          <a:bodyPr/>
          <a:lstStyle/>
          <a:p>
            <a:r>
              <a:rPr lang="en-US" dirty="0" smtClean="0"/>
              <a:t>The voice used by an author to tell or narrate a story or poem.</a:t>
            </a:r>
            <a:endParaRPr lang="en-US" dirty="0"/>
          </a:p>
        </p:txBody>
      </p:sp>
      <p:pic>
        <p:nvPicPr>
          <p:cNvPr id="5122" name="Picture 2" descr="http://www.anythingbutipod.com/archives/images/bad-audiobook-narr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71270"/>
            <a:ext cx="4419600" cy="4283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345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654</TotalTime>
  <Words>752</Words>
  <Application>Microsoft Office PowerPoint</Application>
  <PresentationFormat>On-screen Show (4:3)</PresentationFormat>
  <Paragraphs>110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Opulent</vt:lpstr>
      <vt:lpstr>Interpretation of Prose</vt:lpstr>
      <vt:lpstr>Unit 3 overview</vt:lpstr>
      <vt:lpstr>Oral Interpretation</vt:lpstr>
      <vt:lpstr>Bringing literature to life</vt:lpstr>
      <vt:lpstr>Prose</vt:lpstr>
      <vt:lpstr>Scene</vt:lpstr>
      <vt:lpstr>Plot</vt:lpstr>
      <vt:lpstr>Character</vt:lpstr>
      <vt:lpstr>Speaker</vt:lpstr>
      <vt:lpstr>Dialogue</vt:lpstr>
      <vt:lpstr>Cutting</vt:lpstr>
      <vt:lpstr>Marking the Script</vt:lpstr>
      <vt:lpstr>Introduction</vt:lpstr>
      <vt:lpstr>Prose Example</vt:lpstr>
      <vt:lpstr>Selecting a piece of Prose</vt:lpstr>
      <vt:lpstr>Prose examples</vt:lpstr>
      <vt:lpstr>PLOT diagram terms</vt:lpstr>
      <vt:lpstr>PLOT diagram terms</vt:lpstr>
      <vt:lpstr>The Scarlet ibis- james hurst</vt:lpstr>
      <vt:lpstr>Cutting a Prose Piece</vt:lpstr>
      <vt:lpstr>Parts of a Prose Performance</vt:lpstr>
      <vt:lpstr>Introduction</vt:lpstr>
      <vt:lpstr>Example of introduction</vt:lpstr>
      <vt:lpstr>Marking a script</vt:lpstr>
      <vt:lpstr>Marking a script</vt:lpstr>
      <vt:lpstr>Choice Project requirements for prose</vt:lpstr>
      <vt:lpstr>Choice Project requirements</vt:lpstr>
      <vt:lpstr>Prose presentation rubric</vt:lpstr>
      <vt:lpstr>Things to keep in mind when presenting your prose piece</vt:lpstr>
      <vt:lpstr>reminder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Interpretation of Prose</dc:title>
  <dc:creator>Amanda Sitter</dc:creator>
  <cp:lastModifiedBy>Amanda Sitter</cp:lastModifiedBy>
  <cp:revision>40</cp:revision>
  <dcterms:created xsi:type="dcterms:W3CDTF">2014-09-25T15:52:00Z</dcterms:created>
  <dcterms:modified xsi:type="dcterms:W3CDTF">2015-02-25T13:18:19Z</dcterms:modified>
</cp:coreProperties>
</file>